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Public Sans" charset="0"/>
      <p:regular r:id="rId18"/>
      <p:bold r:id="rId19"/>
      <p:italic r:id="rId20"/>
      <p:boldItalic r:id="rId21"/>
    </p:embeddedFont>
    <p:embeddedFont>
      <p:font typeface="EB Garamond SemiBold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https://github.com/20CSA42SANTHOSH/Task3_InteractiveFrontEnd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203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Times New Roman</vt:lpstr>
      <vt:lpstr>Noto Sans Symbols</vt:lpstr>
      <vt:lpstr>Calibri</vt:lpstr>
      <vt:lpstr>Public Sans</vt:lpstr>
      <vt:lpstr>EB Garamond SemiBold</vt:lpstr>
      <vt:lpstr>EB Garamond Medium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2020-08-13T11:21:46Z</dcterms:created>
  <dcterms:modified xsi:type="dcterms:W3CDTF">2023-11-01T04:59:56Z</dcterms:modified>
</cp:coreProperties>
</file>